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F76A1EB-9E4A-AC45-9C13-FCE42069A709}" type="datetimeFigureOut">
              <a:rPr lang="en-US" smtClean="0"/>
              <a:t>05/01/16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8CF3AB7-2533-1245-B7FE-78ABD712026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3695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ISF European Member Countries Forum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Tx/>
              <a:buChar char="-"/>
            </a:pPr>
            <a:r>
              <a:rPr lang="en-US" dirty="0" smtClean="0"/>
              <a:t>A Proposal for Discussion</a:t>
            </a:r>
          </a:p>
          <a:p>
            <a:pPr marL="457200" indent="-457200">
              <a:buFontTx/>
              <a:buChar char="-"/>
            </a:pPr>
            <a:endParaRPr lang="en-US" dirty="0"/>
          </a:p>
          <a:p>
            <a:r>
              <a:rPr lang="en-US" dirty="0" smtClean="0"/>
              <a:t>Charlie Raeburn</a:t>
            </a:r>
          </a:p>
          <a:p>
            <a:r>
              <a:rPr lang="en-US" dirty="0" smtClean="0"/>
              <a:t>charlieraeburn@yahoo.co.uk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6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Vast majority of European countries are members of the ISF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ISF is expanding, and implementing a new Vision, building on its history and values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New ISF Governance structure – with elected positions on the ISF MC and EC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Both Asia and the Americas have very active Forums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7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Potential of a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dialogue/conversation about ISF events and school sport in general?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Support the ISF European president?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Develop relationships between European countries?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Create the opportunity to work with the European Union to develop a stronger ISF Europe?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29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 of a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Money to support meetings et al?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dirty="0" smtClean="0"/>
              <a:t>Time for meetings , for discussions?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dirty="0" smtClean="0"/>
              <a:t>Developing IT to support online discussion?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Others?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4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1"/>
            <a:ext cx="7315200" cy="876299"/>
          </a:xfrm>
        </p:spPr>
        <p:txBody>
          <a:bodyPr/>
          <a:lstStyle/>
          <a:p>
            <a:r>
              <a:rPr lang="en-US" dirty="0" smtClean="0"/>
              <a:t>The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Forum – that is open to </a:t>
            </a:r>
            <a:r>
              <a:rPr lang="en-US" b="1" u="sng" dirty="0" smtClean="0"/>
              <a:t>all</a:t>
            </a:r>
            <a:r>
              <a:rPr lang="en-US" dirty="0" smtClean="0"/>
              <a:t> European countries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dirty="0" smtClean="0"/>
              <a:t>Meet once a year – ideally over two days – well planned and located to facilitate attendance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Agree a simple constitution –as it would primarily exist to assist discussion:</a:t>
            </a:r>
          </a:p>
          <a:p>
            <a:pPr lvl="1"/>
            <a:r>
              <a:rPr lang="en-US" dirty="0" smtClean="0"/>
              <a:t>To network and discuss ISF developments and policies</a:t>
            </a:r>
          </a:p>
          <a:p>
            <a:pPr lvl="1"/>
            <a:r>
              <a:rPr lang="en-US" dirty="0" smtClean="0"/>
              <a:t>To develop bilateral relationships between countries</a:t>
            </a:r>
          </a:p>
          <a:p>
            <a:pPr lvl="1"/>
            <a:r>
              <a:rPr lang="en-US" dirty="0" smtClean="0"/>
              <a:t>To stage European events that complement ISF events</a:t>
            </a:r>
          </a:p>
          <a:p>
            <a:pPr lvl="1"/>
            <a:r>
              <a:rPr lang="en-US" dirty="0" smtClean="0"/>
              <a:t>To exchange Best Practice of School Sport</a:t>
            </a:r>
          </a:p>
          <a:p>
            <a:pPr marL="50292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To establish a policy working group ( using Skype) of say ¾ delegates – policy papers, explore EU interest; set up next Forum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287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44</TotalTime>
  <Words>237</Words>
  <Application>Microsoft Macintosh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Perspective</vt:lpstr>
      <vt:lpstr>ISF European Member Countries Forum</vt:lpstr>
      <vt:lpstr>Background</vt:lpstr>
      <vt:lpstr>The Potential of a Forum</vt:lpstr>
      <vt:lpstr>The Challenges of a Forum</vt:lpstr>
      <vt:lpstr>The Proposal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ISF European Member Countries Forum</dc:title>
  <dc:creator>Charlie Raeburn</dc:creator>
  <cp:lastModifiedBy>Charlie Raeburn</cp:lastModifiedBy>
  <cp:revision>4</cp:revision>
  <dcterms:created xsi:type="dcterms:W3CDTF">2016-01-05T11:31:14Z</dcterms:created>
  <dcterms:modified xsi:type="dcterms:W3CDTF">2016-01-05T12:15:53Z</dcterms:modified>
</cp:coreProperties>
</file>